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77" r:id="rId19"/>
    <p:sldId id="268" r:id="rId20"/>
    <p:sldId id="278" r:id="rId21"/>
    <p:sldId id="279" r:id="rId22"/>
    <p:sldId id="281" r:id="rId23"/>
    <p:sldId id="263" r:id="rId24"/>
    <p:sldId id="269" r:id="rId25"/>
    <p:sldId id="282" r:id="rId26"/>
    <p:sldId id="283" r:id="rId27"/>
    <p:sldId id="264" r:id="rId28"/>
    <p:sldId id="288" r:id="rId29"/>
    <p:sldId id="284" r:id="rId30"/>
    <p:sldId id="285" r:id="rId31"/>
    <p:sldId id="265" r:id="rId32"/>
    <p:sldId id="271" r:id="rId33"/>
    <p:sldId id="286" r:id="rId34"/>
    <p:sldId id="287" r:id="rId35"/>
    <p:sldId id="291" r:id="rId36"/>
    <p:sldId id="290" r:id="rId37"/>
    <p:sldId id="29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 id="277"/>
            <p14:sldId id="268"/>
            <p14:sldId id="278"/>
            <p14:sldId id="279"/>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192" y="9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2024/6/10</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2024/6/10</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chart" Target="../charts/chart4.xml"/><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225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7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visualize the data that he uploads or is already in the server.</a:t>
            </a:r>
          </a:p>
        </p:txBody>
      </p:sp>
      <p:sp>
        <p:nvSpPr>
          <p:cNvPr id="15" name="矩形 14">
            <a:extLst>
              <a:ext uri="{FF2B5EF4-FFF2-40B4-BE49-F238E27FC236}">
                <a16:creationId xmlns:a16="http://schemas.microsoft.com/office/drawing/2014/main" id="{1A58D43F-ACEF-B605-F83F-A1257476352D}"/>
              </a:ext>
            </a:extLst>
          </p:cNvPr>
          <p:cNvSpPr/>
          <p:nvPr/>
        </p:nvSpPr>
        <p:spPr>
          <a:xfrm>
            <a:off x="2747456" y="2538709"/>
            <a:ext cx="1322798"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visualization</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414801" y="2538709"/>
            <a:ext cx="466795" cy="276999"/>
          </a:xfrm>
          <a:prstGeom prst="rect">
            <a:avLst/>
          </a:prstGeom>
        </p:spPr>
        <p:txBody>
          <a:bodyPr wrap="none">
            <a:spAutoFit/>
          </a:bodyPr>
          <a:lstStyle/>
          <a:p>
            <a:pPr algn="ctr">
              <a:defRPr/>
            </a:pPr>
            <a:r>
              <a:rPr lang="en-US" altLang="zh-CN" sz="1200" b="1" kern="0" dirty="0">
                <a:solidFill>
                  <a:srgbClr val="1A2F64"/>
                </a:solidFill>
                <a:cs typeface="+mn-ea"/>
                <a:sym typeface="+mn-lt"/>
              </a:rPr>
              <a:t>WFS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strVal val="8/3*#ppt_w"/>
                                          </p:val>
                                        </p:tav>
                                        <p:tav tm="100000">
                                          <p:val>
                                            <p:strVal val="#ppt_w"/>
                                          </p:val>
                                        </p:tav>
                                      </p:tavLst>
                                    </p:anim>
                                    <p:anim calcmode="lin" valueType="num">
                                      <p:cBhvr>
                                        <p:cTn id="51" dur="5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par>
                          <p:cTn id="55" fill="hold">
                            <p:stCondLst>
                              <p:cond delay="4325"/>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strVal val="8/3*#ppt_w"/>
                                          </p:val>
                                        </p:tav>
                                        <p:tav tm="100000">
                                          <p:val>
                                            <p:strVal val="#ppt_w"/>
                                          </p:val>
                                        </p:tav>
                                      </p:tavLst>
                                    </p:anim>
                                    <p:anim calcmode="lin" valueType="num">
                                      <p:cBhvr>
                                        <p:cTn id="62" dur="5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6025"/>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strVal val="8/3*#ppt_w"/>
                                          </p:val>
                                        </p:tav>
                                        <p:tav tm="100000">
                                          <p:val>
                                            <p:strVal val="#ppt_w"/>
                                          </p:val>
                                        </p:tav>
                                      </p:tavLst>
                                    </p:anim>
                                    <p:anim calcmode="lin" valueType="num">
                                      <p:cBhvr>
                                        <p:cTn id="73" dur="5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par>
                          <p:cTn id="77" fill="hold">
                            <p:stCondLst>
                              <p:cond delay="6675"/>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5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strVal val="8/3*#ppt_w"/>
                                          </p:val>
                                        </p:tav>
                                        <p:tav tm="100000">
                                          <p:val>
                                            <p:strVal val="#ppt_w"/>
                                          </p:val>
                                        </p:tav>
                                      </p:tavLst>
                                    </p:anim>
                                    <p:anim calcmode="lin" valueType="num">
                                      <p:cBhvr>
                                        <p:cTn id="84" dur="5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7325"/>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5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strVal val="8/3*#ppt_w"/>
                                          </p:val>
                                        </p:tav>
                                        <p:tav tm="100000">
                                          <p:val>
                                            <p:strVal val="#ppt_w"/>
                                          </p:val>
                                        </p:tav>
                                      </p:tavLst>
                                    </p:anim>
                                    <p:anim calcmode="lin" valueType="num">
                                      <p:cBhvr>
                                        <p:cTn id="95" dur="5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10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1000" fill="hold"/>
                                            <p:tgtEl>
                                              <p:spTgt spid="2"/>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125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300"/>
                                            <p:tgtEl>
                                              <p:spTgt spid="4"/>
                                            </p:tgtEl>
                                          </p:cBhvr>
                                        </p:animEffect>
                                      </p:childTnLst>
                                    </p:cTn>
                                  </p:par>
                                  <p:par>
                                    <p:cTn id="31" presetID="22" presetClass="entr" presetSubtype="8" fill="hold" grpId="0" nodeType="withEffect">
                                      <p:stCondLst>
                                        <p:cond delay="150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10" presetClass="entr" presetSubtype="0" fill="hold" nodeType="withEffect">
                                      <p:stCondLst>
                                        <p:cond delay="18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childTnLst>
                                    </p:cTn>
                                  </p:par>
                                  <p:par>
                                    <p:cTn id="37" presetID="42" presetClass="path" presetSubtype="0" accel="50000" decel="50000" fill="hold" nodeType="withEffect">
                                      <p:stCondLst>
                                        <p:cond delay="1800"/>
                                      </p:stCondLst>
                                      <p:childTnLst>
                                        <p:animMotion origin="layout" path="M -0.04896 -0.00046 L -0.00017 0.00023 " pathEditMode="relative" rAng="0" ptsTypes="AA">
                                          <p:cBhvr>
                                            <p:cTn id="38" dur="1000" fill="hold"/>
                                            <p:tgtEl>
                                              <p:spTgt spid="3"/>
                                            </p:tgtEl>
                                            <p:attrNameLst>
                                              <p:attrName>ppt_x</p:attrName>
                                              <p:attrName>ppt_y</p:attrName>
                                            </p:attrNameLst>
                                          </p:cBhvr>
                                          <p:rCtr x="2431" y="23"/>
                                        </p:animMotion>
                                      </p:childTnLst>
                                    </p:cTn>
                                  </p:par>
                                  <p:par>
                                    <p:cTn id="39" presetID="2" presetClass="entr" presetSubtype="4" accel="19000" decel="81000" fill="hold" grpId="0" nodeType="withEffect">
                                      <p:stCondLst>
                                        <p:cond delay="225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000" fill="hold"/>
                                            <p:tgtEl>
                                              <p:spTgt spid="6"/>
                                            </p:tgtEl>
                                            <p:attrNameLst>
                                              <p:attrName>ppt_x</p:attrName>
                                            </p:attrNameLst>
                                          </p:cBhvr>
                                          <p:tavLst>
                                            <p:tav tm="0">
                                              <p:val>
                                                <p:strVal val="#ppt_x"/>
                                              </p:val>
                                            </p:tav>
                                            <p:tav tm="100000">
                                              <p:val>
                                                <p:strVal val="#ppt_x"/>
                                              </p:val>
                                            </p:tav>
                                          </p:tavLst>
                                        </p:anim>
                                        <p:anim calcmode="lin" valueType="num">
                                          <p:cBhvr additive="base">
                                            <p:cTn id="42" dur="10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accel="19000" decel="81000" fill="hold" grpId="0" nodeType="withEffect">
                                      <p:stCondLst>
                                        <p:cond delay="2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1000" fill="hold"/>
                                            <p:tgtEl>
                                              <p:spTgt spid="12"/>
                                            </p:tgtEl>
                                            <p:attrNameLst>
                                              <p:attrName>ppt_x</p:attrName>
                                            </p:attrNameLst>
                                          </p:cBhvr>
                                          <p:tavLst>
                                            <p:tav tm="0">
                                              <p:val>
                                                <p:strVal val="#ppt_x"/>
                                              </p:val>
                                            </p:tav>
                                            <p:tav tm="100000">
                                              <p:val>
                                                <p:strVal val="#ppt_x"/>
                                              </p:val>
                                            </p:tav>
                                          </p:tavLst>
                                        </p:anim>
                                        <p:anim calcmode="lin" valueType="num">
                                          <p:cBhvr additive="base">
                                            <p:cTn id="46" dur="1000" fill="hold"/>
                                            <p:tgtEl>
                                              <p:spTgt spid="12"/>
                                            </p:tgtEl>
                                            <p:attrNameLst>
                                              <p:attrName>ppt_y</p:attrName>
                                            </p:attrNameLst>
                                          </p:cBhvr>
                                          <p:tavLst>
                                            <p:tav tm="0">
                                              <p:val>
                                                <p:strVal val="1+#ppt_h/2"/>
                                              </p:val>
                                            </p:tav>
                                            <p:tav tm="100000">
                                              <p:val>
                                                <p:strVal val="#ppt_y"/>
                                              </p:val>
                                            </p:tav>
                                          </p:tavLst>
                                        </p:anim>
                                      </p:childTnLst>
                                    </p:cTn>
                                  </p:par>
                                  <p:par>
                                    <p:cTn id="47" presetID="10" presetClass="entr" presetSubtype="0" fill="hold" nodeType="withEffect">
                                      <p:stCondLst>
                                        <p:cond delay="27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300"/>
                                            <p:tgtEl>
                                              <p:spTgt spid="9"/>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300"/>
                                            <p:tgtEl>
                                              <p:spTgt spid="8"/>
                                            </p:tgtEl>
                                          </p:cBhvr>
                                        </p:animEffect>
                                      </p:childTnLst>
                                    </p:cTn>
                                  </p:par>
                                  <p:par>
                                    <p:cTn id="53" presetID="10" presetClass="entr" presetSubtype="0" fill="hold" grpId="0" nodeType="withEffect">
                                      <p:stCondLst>
                                        <p:cond delay="325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300"/>
                                            <p:tgtEl>
                                              <p:spTgt spid="7"/>
                                            </p:tgtEl>
                                          </p:cBhvr>
                                        </p:animEffect>
                                      </p:childTnLst>
                                    </p:cTn>
                                  </p:par>
                                  <p:par>
                                    <p:cTn id="56" presetID="10" presetClass="entr" presetSubtype="0" fill="hold" nodeType="withEffect">
                                      <p:stCondLst>
                                        <p:cond delay="35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300"/>
                                            <p:tgtEl>
                                              <p:spTgt spid="15"/>
                                            </p:tgtEl>
                                          </p:cBhvr>
                                        </p:animEffect>
                                      </p:childTnLst>
                                    </p:cTn>
                                  </p:par>
                                  <p:par>
                                    <p:cTn id="59" presetID="10" presetClass="entr" presetSubtype="0" fill="hold" grpId="0" nodeType="withEffect">
                                      <p:stCondLst>
                                        <p:cond delay="375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300"/>
                                            <p:tgtEl>
                                              <p:spTgt spid="14"/>
                                            </p:tgtEl>
                                          </p:cBhvr>
                                        </p:animEffect>
                                      </p:childTnLst>
                                    </p:cTn>
                                  </p:par>
                                  <p:par>
                                    <p:cTn id="62" presetID="10" presetClass="entr" presetSubtype="0" fill="hold" grpId="0" nodeType="withEffect">
                                      <p:stCondLst>
                                        <p:cond delay="40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ppt_x"/>
                                              </p:val>
                                            </p:tav>
                                            <p:tav tm="100000">
                                              <p:val>
                                                <p:strVal val="#ppt_x"/>
                                              </p:val>
                                            </p:tav>
                                          </p:tavLst>
                                        </p:anim>
                                        <p:anim calcmode="lin" valueType="num">
                                          <p:cBhvr additive="base">
                                            <p:cTn id="27" dur="1000" fill="hold"/>
                                            <p:tgtEl>
                                              <p:spTgt spid="2"/>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125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300"/>
                                            <p:tgtEl>
                                              <p:spTgt spid="4"/>
                                            </p:tgtEl>
                                          </p:cBhvr>
                                        </p:animEffect>
                                      </p:childTnLst>
                                    </p:cTn>
                                  </p:par>
                                  <p:par>
                                    <p:cTn id="31" presetID="22" presetClass="entr" presetSubtype="8" fill="hold" grpId="0" nodeType="withEffect">
                                      <p:stCondLst>
                                        <p:cond delay="150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10" presetClass="entr" presetSubtype="0" fill="hold" nodeType="withEffect">
                                      <p:stCondLst>
                                        <p:cond delay="18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childTnLst>
                                    </p:cTn>
                                  </p:par>
                                  <p:par>
                                    <p:cTn id="37" presetID="42" presetClass="path" presetSubtype="0" accel="50000" decel="50000" fill="hold" nodeType="withEffect">
                                      <p:stCondLst>
                                        <p:cond delay="1800"/>
                                      </p:stCondLst>
                                      <p:childTnLst>
                                        <p:animMotion origin="layout" path="M -0.04896 -0.00046 L -0.00017 0.00023 " pathEditMode="relative" rAng="0" ptsTypes="AA">
                                          <p:cBhvr>
                                            <p:cTn id="38" dur="1000" fill="hold"/>
                                            <p:tgtEl>
                                              <p:spTgt spid="3"/>
                                            </p:tgtEl>
                                            <p:attrNameLst>
                                              <p:attrName>ppt_x</p:attrName>
                                              <p:attrName>ppt_y</p:attrName>
                                            </p:attrNameLst>
                                          </p:cBhvr>
                                          <p:rCtr x="2431" y="23"/>
                                        </p:animMotion>
                                      </p:childTnLst>
                                    </p:cTn>
                                  </p:par>
                                  <p:par>
                                    <p:cTn id="39" presetID="2" presetClass="entr" presetSubtype="4" accel="19000" decel="81000" fill="hold" grpId="0" nodeType="withEffect">
                                      <p:stCondLst>
                                        <p:cond delay="225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000" fill="hold"/>
                                            <p:tgtEl>
                                              <p:spTgt spid="6"/>
                                            </p:tgtEl>
                                            <p:attrNameLst>
                                              <p:attrName>ppt_x</p:attrName>
                                            </p:attrNameLst>
                                          </p:cBhvr>
                                          <p:tavLst>
                                            <p:tav tm="0">
                                              <p:val>
                                                <p:strVal val="#ppt_x"/>
                                              </p:val>
                                            </p:tav>
                                            <p:tav tm="100000">
                                              <p:val>
                                                <p:strVal val="#ppt_x"/>
                                              </p:val>
                                            </p:tav>
                                          </p:tavLst>
                                        </p:anim>
                                        <p:anim calcmode="lin" valueType="num">
                                          <p:cBhvr additive="base">
                                            <p:cTn id="42" dur="10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accel="19000" decel="81000" fill="hold" grpId="0" nodeType="withEffect">
                                      <p:stCondLst>
                                        <p:cond delay="2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1000" fill="hold"/>
                                            <p:tgtEl>
                                              <p:spTgt spid="12"/>
                                            </p:tgtEl>
                                            <p:attrNameLst>
                                              <p:attrName>ppt_x</p:attrName>
                                            </p:attrNameLst>
                                          </p:cBhvr>
                                          <p:tavLst>
                                            <p:tav tm="0">
                                              <p:val>
                                                <p:strVal val="#ppt_x"/>
                                              </p:val>
                                            </p:tav>
                                            <p:tav tm="100000">
                                              <p:val>
                                                <p:strVal val="#ppt_x"/>
                                              </p:val>
                                            </p:tav>
                                          </p:tavLst>
                                        </p:anim>
                                        <p:anim calcmode="lin" valueType="num">
                                          <p:cBhvr additive="base">
                                            <p:cTn id="46" dur="1000" fill="hold"/>
                                            <p:tgtEl>
                                              <p:spTgt spid="12"/>
                                            </p:tgtEl>
                                            <p:attrNameLst>
                                              <p:attrName>ppt_y</p:attrName>
                                            </p:attrNameLst>
                                          </p:cBhvr>
                                          <p:tavLst>
                                            <p:tav tm="0">
                                              <p:val>
                                                <p:strVal val="1+#ppt_h/2"/>
                                              </p:val>
                                            </p:tav>
                                            <p:tav tm="100000">
                                              <p:val>
                                                <p:strVal val="#ppt_y"/>
                                              </p:val>
                                            </p:tav>
                                          </p:tavLst>
                                        </p:anim>
                                      </p:childTnLst>
                                    </p:cTn>
                                  </p:par>
                                  <p:par>
                                    <p:cTn id="47" presetID="10" presetClass="entr" presetSubtype="0" fill="hold" nodeType="withEffect">
                                      <p:stCondLst>
                                        <p:cond delay="27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300"/>
                                            <p:tgtEl>
                                              <p:spTgt spid="9"/>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300"/>
                                            <p:tgtEl>
                                              <p:spTgt spid="8"/>
                                            </p:tgtEl>
                                          </p:cBhvr>
                                        </p:animEffect>
                                      </p:childTnLst>
                                    </p:cTn>
                                  </p:par>
                                  <p:par>
                                    <p:cTn id="53" presetID="10" presetClass="entr" presetSubtype="0" fill="hold" grpId="0" nodeType="withEffect">
                                      <p:stCondLst>
                                        <p:cond delay="325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300"/>
                                            <p:tgtEl>
                                              <p:spTgt spid="7"/>
                                            </p:tgtEl>
                                          </p:cBhvr>
                                        </p:animEffect>
                                      </p:childTnLst>
                                    </p:cTn>
                                  </p:par>
                                  <p:par>
                                    <p:cTn id="56" presetID="10" presetClass="entr" presetSubtype="0" fill="hold" nodeType="withEffect">
                                      <p:stCondLst>
                                        <p:cond delay="35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300"/>
                                            <p:tgtEl>
                                              <p:spTgt spid="15"/>
                                            </p:tgtEl>
                                          </p:cBhvr>
                                        </p:animEffect>
                                      </p:childTnLst>
                                    </p:cTn>
                                  </p:par>
                                  <p:par>
                                    <p:cTn id="59" presetID="10" presetClass="entr" presetSubtype="0" fill="hold" grpId="0" nodeType="withEffect">
                                      <p:stCondLst>
                                        <p:cond delay="375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300"/>
                                            <p:tgtEl>
                                              <p:spTgt spid="14"/>
                                            </p:tgtEl>
                                          </p:cBhvr>
                                        </p:animEffect>
                                      </p:childTnLst>
                                    </p:cTn>
                                  </p:par>
                                  <p:par>
                                    <p:cTn id="62" presetID="10" presetClass="entr" presetSubtype="0" fill="hold" grpId="0" nodeType="withEffect">
                                      <p:stCondLst>
                                        <p:cond delay="40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Materials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Add title text</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13167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rPr>
              <a:t>To create local SDI</a:t>
            </a:r>
            <a:endParaRPr kumimoji="0" lang="zh-CN" altLang="en-US"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marL="0" marR="0" lvl="0" indent="0" algn="l" defTabSz="914400" rtl="0" eaLnBrk="1" fontAlgn="auto" latinLnBrk="0" hangingPunct="1">
              <a:lnSpc>
                <a:spcPts val="1875"/>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rPr>
              <a:t>Click here to add content, content to match the title. Click here to add content, content to match the title. Click here to add content, content to match the title. Click here to add content, content to match the title. </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rPr>
              <a:t>Local SDI</a:t>
            </a:r>
            <a:endParaRPr kumimoji="0" lang="zh-CN" altLang="en-US"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sym typeface="+mn-lt"/>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rPr>
              <a:t>Add title text</a:t>
            </a:r>
            <a:endParaRPr kumimoji="0" lang="zh-CN" altLang="en-US"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138866069"/>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737839893"/>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325257105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500" fill="hold"/>
                                        <p:tgtEl>
                                          <p:spTgt spid="19"/>
                                        </p:tgtEl>
                                        <p:attrNameLst>
                                          <p:attrName>ppt_x</p:attrName>
                                        </p:attrNameLst>
                                      </p:cBhvr>
                                      <p:tavLst>
                                        <p:tav tm="0">
                                          <p:val>
                                            <p:strVal val="#ppt_x"/>
                                          </p:val>
                                        </p:tav>
                                        <p:tav tm="100000">
                                          <p:val>
                                            <p:strVal val="#ppt_x"/>
                                          </p:val>
                                        </p:tav>
                                      </p:tavLst>
                                    </p:anim>
                                    <p:anim calcmode="lin" valueType="num">
                                      <p:cBhvr additive="base">
                                        <p:cTn id="14" dur="1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500" fill="hold"/>
                                        <p:tgtEl>
                                          <p:spTgt spid="21"/>
                                        </p:tgtEl>
                                        <p:attrNameLst>
                                          <p:attrName>ppt_x</p:attrName>
                                        </p:attrNameLst>
                                      </p:cBhvr>
                                      <p:tavLst>
                                        <p:tav tm="0">
                                          <p:val>
                                            <p:strVal val="#ppt_x"/>
                                          </p:val>
                                        </p:tav>
                                        <p:tav tm="100000">
                                          <p:val>
                                            <p:strVal val="#ppt_x"/>
                                          </p:val>
                                        </p:tav>
                                      </p:tavLst>
                                    </p:anim>
                                    <p:anim calcmode="lin" valueType="num">
                                      <p:cBhvr additive="base">
                                        <p:cTn id="18" dur="1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500" fill="hold"/>
                                        <p:tgtEl>
                                          <p:spTgt spid="22"/>
                                        </p:tgtEl>
                                        <p:attrNameLst>
                                          <p:attrName>ppt_x</p:attrName>
                                        </p:attrNameLst>
                                      </p:cBhvr>
                                      <p:tavLst>
                                        <p:tav tm="0">
                                          <p:val>
                                            <p:strVal val="#ppt_x"/>
                                          </p:val>
                                        </p:tav>
                                        <p:tav tm="100000">
                                          <p:val>
                                            <p:strVal val="#ppt_x"/>
                                          </p:val>
                                        </p:tav>
                                      </p:tavLst>
                                    </p:anim>
                                    <p:anim calcmode="lin" valueType="num">
                                      <p:cBhvr additive="base">
                                        <p:cTn id="22" dur="1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7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ppt_x"/>
                                          </p:val>
                                        </p:tav>
                                        <p:tav tm="100000">
                                          <p:val>
                                            <p:strVal val="#ppt_x"/>
                                          </p:val>
                                        </p:tav>
                                      </p:tavLst>
                                    </p:anim>
                                    <p:anim calcmode="lin" valueType="num">
                                      <p:cBhvr additive="base">
                                        <p:cTn id="26" dur="1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7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500" fill="hold"/>
                                        <p:tgtEl>
                                          <p:spTgt spid="24"/>
                                        </p:tgtEl>
                                        <p:attrNameLst>
                                          <p:attrName>ppt_x</p:attrName>
                                        </p:attrNameLst>
                                      </p:cBhvr>
                                      <p:tavLst>
                                        <p:tav tm="0">
                                          <p:val>
                                            <p:strVal val="#ppt_x"/>
                                          </p:val>
                                        </p:tav>
                                        <p:tav tm="100000">
                                          <p:val>
                                            <p:strVal val="#ppt_x"/>
                                          </p:val>
                                        </p:tav>
                                      </p:tavLst>
                                    </p:anim>
                                    <p:anim calcmode="lin" valueType="num">
                                      <p:cBhvr additive="base">
                                        <p:cTn id="30" dur="1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9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500" fill="hold"/>
                                        <p:tgtEl>
                                          <p:spTgt spid="25"/>
                                        </p:tgtEl>
                                        <p:attrNameLst>
                                          <p:attrName>ppt_x</p:attrName>
                                        </p:attrNameLst>
                                      </p:cBhvr>
                                      <p:tavLst>
                                        <p:tav tm="0">
                                          <p:val>
                                            <p:strVal val="#ppt_x"/>
                                          </p:val>
                                        </p:tav>
                                        <p:tav tm="100000">
                                          <p:val>
                                            <p:strVal val="#ppt_x"/>
                                          </p:val>
                                        </p:tav>
                                      </p:tavLst>
                                    </p:anim>
                                    <p:anim calcmode="lin" valueType="num">
                                      <p:cBhvr additive="base">
                                        <p:cTn id="34" dur="1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1500" fill="hold"/>
                                        <p:tgtEl>
                                          <p:spTgt spid="45"/>
                                        </p:tgtEl>
                                        <p:attrNameLst>
                                          <p:attrName>ppt_x</p:attrName>
                                        </p:attrNameLst>
                                      </p:cBhvr>
                                      <p:tavLst>
                                        <p:tav tm="0">
                                          <p:val>
                                            <p:strVal val="#ppt_x"/>
                                          </p:val>
                                        </p:tav>
                                        <p:tav tm="100000">
                                          <p:val>
                                            <p:strVal val="#ppt_x"/>
                                          </p:val>
                                        </p:tav>
                                      </p:tavLst>
                                    </p:anim>
                                    <p:anim calcmode="lin" valueType="num">
                                      <p:cBhvr additive="base">
                                        <p:cTn id="38" dur="1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8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8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3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40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45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0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55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60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65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8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8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3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40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45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0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55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60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65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1492</TotalTime>
  <Words>1597</Words>
  <Application>Microsoft Office PowerPoint</Application>
  <PresentationFormat>On-screen Show (4:3)</PresentationFormat>
  <Paragraphs>305</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212</cp:revision>
  <dcterms:created xsi:type="dcterms:W3CDTF">2022-12-31T12:18:47Z</dcterms:created>
  <dcterms:modified xsi:type="dcterms:W3CDTF">2024-06-10T09:11:02Z</dcterms:modified>
</cp:coreProperties>
</file>